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</p:sldMasterIdLst>
  <p:sldIdLst>
    <p:sldId id="259" r:id="rId3"/>
    <p:sldId id="261" r:id="rId4"/>
    <p:sldId id="272" r:id="rId5"/>
    <p:sldId id="262" r:id="rId6"/>
    <p:sldId id="263" r:id="rId7"/>
    <p:sldId id="264" r:id="rId8"/>
    <p:sldId id="265" r:id="rId9"/>
    <p:sldId id="273" r:id="rId10"/>
    <p:sldId id="266" r:id="rId11"/>
    <p:sldId id="269" r:id="rId12"/>
    <p:sldId id="268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13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9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0BC9CF-B87E-DC4D-9CF4-9DE7D29639F3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4A9B51-117A-414B-BA11-B13E2725D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4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1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75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4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935" y="1083022"/>
            <a:ext cx="6845530" cy="1470025"/>
          </a:xfrm>
        </p:spPr>
        <p:txBody>
          <a:bodyPr/>
          <a:lstStyle/>
          <a:p>
            <a:r>
              <a:rPr lang="en-US" dirty="0" smtClean="0"/>
              <a:t>New Sampling Methods to Supplement PIT Detection of Juvenile Salmonids at Bonneville Dam</a:t>
            </a:r>
            <a:endParaRPr lang="en-US" dirty="0"/>
          </a:p>
        </p:txBody>
      </p:sp>
      <p:sp>
        <p:nvSpPr>
          <p:cNvPr id="4" name="Text Placeholder 10"/>
          <p:cNvSpPr txBox="1">
            <a:spLocks/>
          </p:cNvSpPr>
          <p:nvPr/>
        </p:nvSpPr>
        <p:spPr>
          <a:xfrm>
            <a:off x="2892830" y="3497009"/>
            <a:ext cx="6130636" cy="5594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Background and design prototypes for improving detection efficiency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6572798" y="3866510"/>
            <a:ext cx="2450667" cy="57785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NOAA NWFSC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02"/>
            <a:ext cx="8229600" cy="676014"/>
          </a:xfrm>
        </p:spPr>
        <p:txBody>
          <a:bodyPr>
            <a:normAutofit/>
          </a:bodyPr>
          <a:lstStyle/>
          <a:p>
            <a:r>
              <a:rPr lang="en-US" dirty="0" smtClean="0"/>
              <a:t>Modified Stationary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44984"/>
            <a:ext cx="4106175" cy="18835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Advantages</a:t>
            </a:r>
          </a:p>
          <a:p>
            <a:r>
              <a:rPr lang="en-US" dirty="0" smtClean="0"/>
              <a:t>Shielded from most debris</a:t>
            </a:r>
          </a:p>
          <a:p>
            <a:r>
              <a:rPr lang="en-US" dirty="0" smtClean="0"/>
              <a:t>If one antenna is taken out by debris, the remaining antennas continue to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98518" y="839912"/>
            <a:ext cx="4106175" cy="2533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Disadvantages</a:t>
            </a:r>
          </a:p>
          <a:p>
            <a:r>
              <a:rPr lang="en-US" dirty="0" smtClean="0"/>
              <a:t>Smaller detection area</a:t>
            </a:r>
          </a:p>
          <a:p>
            <a:r>
              <a:rPr lang="en-US" dirty="0" smtClean="0"/>
              <a:t>parallel to flow (less efficient for detecting juveniles)</a:t>
            </a:r>
          </a:p>
          <a:p>
            <a:r>
              <a:rPr lang="en-US" dirty="0" smtClean="0"/>
              <a:t>Not accessible during high-water events</a:t>
            </a:r>
          </a:p>
          <a:p>
            <a:r>
              <a:rPr lang="en-US" dirty="0" smtClean="0"/>
              <a:t>Requires installation/use of mounting structures, which could be vulnerable to debris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210" y="3381550"/>
            <a:ext cx="4850328" cy="28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796"/>
            <a:ext cx="8229600" cy="676014"/>
          </a:xfrm>
        </p:spPr>
        <p:txBody>
          <a:bodyPr>
            <a:normAutofit/>
          </a:bodyPr>
          <a:lstStyle/>
          <a:p>
            <a:r>
              <a:rPr lang="en-US" dirty="0" smtClean="0"/>
              <a:t>Modified Towed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1254"/>
            <a:ext cx="4106175" cy="221739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Advantages</a:t>
            </a:r>
          </a:p>
          <a:p>
            <a:r>
              <a:rPr lang="en-US" dirty="0" smtClean="0"/>
              <a:t>Largest detection area</a:t>
            </a:r>
          </a:p>
          <a:p>
            <a:r>
              <a:rPr lang="en-US" dirty="0" smtClean="0"/>
              <a:t>Simple Attachment/ Deployment</a:t>
            </a:r>
          </a:p>
          <a:p>
            <a:r>
              <a:rPr lang="en-US" dirty="0" smtClean="0"/>
              <a:t>Can adjust the array laterally </a:t>
            </a:r>
          </a:p>
          <a:p>
            <a:r>
              <a:rPr lang="en-US" dirty="0" smtClean="0"/>
              <a:t>Accessible at all flow levels</a:t>
            </a:r>
          </a:p>
          <a:p>
            <a:r>
              <a:rPr lang="en-US" dirty="0" smtClean="0"/>
              <a:t>Perpendicular to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98518" y="926185"/>
            <a:ext cx="4106175" cy="2025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Disadvantages</a:t>
            </a:r>
          </a:p>
          <a:p>
            <a:r>
              <a:rPr lang="en-US" dirty="0"/>
              <a:t>S</a:t>
            </a:r>
            <a:r>
              <a:rPr lang="en-US" dirty="0" smtClean="0"/>
              <a:t>usceptible to debris accumulation</a:t>
            </a:r>
          </a:p>
          <a:p>
            <a:r>
              <a:rPr lang="en-US" dirty="0" smtClean="0"/>
              <a:t>System will not function if one attachment point breaks away (attachment point would have to be restored to resume functionality)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40" b="5100"/>
          <a:stretch/>
        </p:blipFill>
        <p:spPr>
          <a:xfrm>
            <a:off x="1717778" y="2977084"/>
            <a:ext cx="5537037" cy="33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49605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Increased detection efficiency at Bonneville Dam is desired.  We can use new technology to accomplish this without requiring site construction.</a:t>
            </a:r>
          </a:p>
          <a:p>
            <a:r>
              <a:rPr lang="en-US" dirty="0" smtClean="0"/>
              <a:t>Flexible antennas are versatile and can be used in a variety of array types.  Two arrays are presented here, but others can and should be considered.</a:t>
            </a:r>
          </a:p>
          <a:p>
            <a:r>
              <a:rPr lang="en-US" dirty="0" smtClean="0"/>
              <a:t>Managing debris is a major factor in the success of an array at this location.  </a:t>
            </a:r>
          </a:p>
          <a:p>
            <a:r>
              <a:rPr lang="en-US" dirty="0" smtClean="0"/>
              <a:t>The site and environment will be assessed during the 2018 spring outmigration period with the intent of deploying a system in 2019. 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2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483606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 need for increased PIT detection at Bonneville Dam to improve hydrosystem survival estimate precision </a:t>
            </a:r>
          </a:p>
          <a:p>
            <a:endParaRPr lang="en-US" sz="2600" dirty="0" smtClean="0"/>
          </a:p>
          <a:p>
            <a:r>
              <a:rPr lang="en-US" sz="2600" dirty="0" smtClean="0"/>
              <a:t>Based on estuary PIT Trawl detections, Bonneville Dam detection efficiency has averaged 16% since 2007 and has ranged from 7% to 26%.</a:t>
            </a:r>
          </a:p>
          <a:p>
            <a:endParaRPr lang="en-US" sz="2600" dirty="0" smtClean="0"/>
          </a:p>
          <a:p>
            <a:r>
              <a:rPr lang="en-US" sz="2600" dirty="0" smtClean="0"/>
              <a:t>New PIT sampling methods being developed in the estuary may be adapted for use at Bonneville to increase detection efficiency without a major site construction effort</a:t>
            </a:r>
            <a:endParaRPr lang="en-US" sz="260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Annual Average Reach Survival Estimate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23" y="1206500"/>
            <a:ext cx="38267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74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PIT Antenna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4786183"/>
          </a:xfrm>
        </p:spPr>
        <p:txBody>
          <a:bodyPr>
            <a:normAutofit/>
          </a:bodyPr>
          <a:lstStyle/>
          <a:p>
            <a:r>
              <a:rPr lang="en-US" dirty="0" smtClean="0"/>
              <a:t>Detection area of 8x20 </a:t>
            </a:r>
            <a:r>
              <a:rPr lang="en-US" dirty="0" err="1" smtClean="0"/>
              <a:t>ft</a:t>
            </a:r>
            <a:r>
              <a:rPr lang="en-US" dirty="0" smtClean="0"/>
              <a:t>  multiplied by 12 antennas with spacing = &gt;2000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Modular arrays allow for easy replacement of problem antennas</a:t>
            </a:r>
          </a:p>
          <a:p>
            <a:r>
              <a:rPr lang="en-US" dirty="0" smtClean="0"/>
              <a:t>Currently used in both stationary towed applications in the estuary</a:t>
            </a:r>
          </a:p>
          <a:p>
            <a:r>
              <a:rPr lang="en-US" dirty="0" smtClean="0"/>
              <a:t>Small diameter hose (1 in) has minimal drag and sheds debris well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Applications - Stationary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21261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Array attached to a pile dike</a:t>
            </a:r>
          </a:p>
          <a:p>
            <a:r>
              <a:rPr lang="en-US" dirty="0" smtClean="0"/>
              <a:t>Structures are attached to individual pilings, then the antennas are attached to them using spreaders to maintain shape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29" y="3407483"/>
            <a:ext cx="3385320" cy="2715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829" y="3106892"/>
            <a:ext cx="391397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Applications - Towed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2126111"/>
          </a:xfrm>
        </p:spPr>
        <p:txBody>
          <a:bodyPr>
            <a:normAutofit/>
          </a:bodyPr>
          <a:lstStyle/>
          <a:p>
            <a:r>
              <a:rPr lang="en-US" dirty="0" smtClean="0"/>
              <a:t>Spreader bars maintain antenna shape and dynamic tuning function maintains antenna functionality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18" y="3333404"/>
            <a:ext cx="4380808" cy="2236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63" y="2831581"/>
            <a:ext cx="3976851" cy="29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Applications - Towed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2126111"/>
          </a:xfrm>
        </p:spPr>
        <p:txBody>
          <a:bodyPr>
            <a:normAutofit/>
          </a:bodyPr>
          <a:lstStyle/>
          <a:p>
            <a:r>
              <a:rPr lang="en-US" dirty="0" smtClean="0"/>
              <a:t>Spreader bars maintain antenna shape and dynamic tuning function maintains antenna functionality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718262"/>
            <a:ext cx="3994706" cy="299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825" y="2718262"/>
            <a:ext cx="3998976" cy="29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BON Tailrace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9" y="1206500"/>
            <a:ext cx="73086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2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Adapting Technology for Use at Bonneville 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7293"/>
            <a:ext cx="8395855" cy="257499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Utilize JBS outfall structure for antenna attachment</a:t>
            </a:r>
          </a:p>
          <a:p>
            <a:r>
              <a:rPr lang="en-US" dirty="0" smtClean="0"/>
              <a:t>Currently two prototype arrays under consideration</a:t>
            </a:r>
          </a:p>
          <a:p>
            <a:pPr marL="1198563" lvl="2" indent="-284163">
              <a:buNone/>
            </a:pPr>
            <a:r>
              <a:rPr lang="en-US" dirty="0" smtClean="0"/>
              <a:t>1. Modified stationary deployment with antennas in the shadow of the footings</a:t>
            </a:r>
          </a:p>
          <a:p>
            <a:pPr marL="1198563" lvl="2" indent="-284163">
              <a:buNone/>
            </a:pPr>
            <a:r>
              <a:rPr lang="en-US" dirty="0" smtClean="0"/>
              <a:t>2. Modified towed deployment with footings acting as anchor points for towlines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U.S. Department of Commerce | National Oceanic and Atmospheric Administration | NOAA Fisheries | Northwest Fisheries Science Center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270" y="3643360"/>
            <a:ext cx="5433459" cy="25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</TotalTime>
  <Words>508</Words>
  <Application>Microsoft Office PowerPoint</Application>
  <PresentationFormat>On-screen Show (4:3)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Arial Narrow Bold</vt:lpstr>
      <vt:lpstr>NOAA Title Options</vt:lpstr>
      <vt:lpstr>NOAA Fisheries Content Slides</vt:lpstr>
      <vt:lpstr>New Sampling Methods to Supplement PIT Detection of Juvenile Salmonids at Bonneville Dam</vt:lpstr>
      <vt:lpstr>Background</vt:lpstr>
      <vt:lpstr>Annual Average Reach Survival Estimate </vt:lpstr>
      <vt:lpstr>Flexible PIT Antenna Technology</vt:lpstr>
      <vt:lpstr>Current Applications - Stationary</vt:lpstr>
      <vt:lpstr>Current Applications - Towed</vt:lpstr>
      <vt:lpstr>Current Applications - Towed</vt:lpstr>
      <vt:lpstr>BON Tailrace </vt:lpstr>
      <vt:lpstr>Adapting Technology for Use at Bonneville Dam</vt:lpstr>
      <vt:lpstr>Modified Stationary Deployment</vt:lpstr>
      <vt:lpstr>Modified Towed Deployment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Matthew.Morris</dc:creator>
  <cp:lastModifiedBy>Tammy Mackey</cp:lastModifiedBy>
  <cp:revision>28</cp:revision>
  <dcterms:created xsi:type="dcterms:W3CDTF">2018-01-12T17:38:39Z</dcterms:created>
  <dcterms:modified xsi:type="dcterms:W3CDTF">2018-01-18T20:37:56Z</dcterms:modified>
</cp:coreProperties>
</file>